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4"/>
  </p:normalViewPr>
  <p:slideViewPr>
    <p:cSldViewPr>
      <p:cViewPr varScale="1">
        <p:scale>
          <a:sx n="40" d="100"/>
          <a:sy n="40" d="100"/>
        </p:scale>
        <p:origin x="2236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673815" y="9975879"/>
            <a:ext cx="2303145" cy="297179"/>
          </a:xfrm>
          <a:prstGeom prst="rect">
            <a:avLst/>
          </a:prstGeom>
        </p:spPr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Maax"/>
                <a:cs typeface="Maax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vivre </a:t>
            </a:r>
            <a:r>
              <a:rPr spc="10" dirty="0"/>
              <a:t>ensemble </a:t>
            </a:r>
            <a:r>
              <a:rPr spc="90" dirty="0"/>
              <a:t>la</a:t>
            </a:r>
            <a:r>
              <a:rPr spc="-30" dirty="0"/>
              <a:t> </a:t>
            </a:r>
            <a:r>
              <a:rPr spc="10" dirty="0"/>
              <a:t>ville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758" cy="10693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2" r:id="rId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parishabitat.fr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10"/>
          <p:cNvSpPr txBox="1"/>
          <p:nvPr/>
        </p:nvSpPr>
        <p:spPr>
          <a:xfrm>
            <a:off x="2598342" y="4070189"/>
            <a:ext cx="4266007" cy="255198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r>
              <a:rPr lang="fr-FR" sz="2000" b="1" i="0" u="none" strike="noStrike" baseline="0" dirty="0">
                <a:latin typeface="Maax-Black"/>
              </a:rPr>
              <a:t>Les températures </a:t>
            </a:r>
            <a:r>
              <a:rPr lang="fr-FR" sz="2000" b="1" dirty="0">
                <a:latin typeface="Maax-Black"/>
              </a:rPr>
              <a:t>plus clémentes ces derniers jours nous ont permis de retarder la remise en route de nos installations de</a:t>
            </a:r>
            <a:r>
              <a:rPr lang="fr-FR" sz="2000" b="1" i="0" u="none" strike="noStrike" baseline="0" dirty="0">
                <a:latin typeface="Maax-Black"/>
              </a:rPr>
              <a:t> chauffage.</a:t>
            </a:r>
            <a:endParaRPr lang="fr-FR" sz="2000" b="1" i="0" u="none" strike="noStrike" baseline="0" dirty="0">
              <a:latin typeface="Maax-Medium"/>
            </a:endParaRPr>
          </a:p>
          <a:p>
            <a:r>
              <a:rPr lang="fr-FR" sz="2000" b="1" dirty="0">
                <a:latin typeface="Maax-Medium"/>
              </a:rPr>
              <a:t>V</a:t>
            </a:r>
            <a:r>
              <a:rPr lang="fr-FR" sz="2000" b="1" i="0" u="none" strike="noStrike" baseline="0" dirty="0">
                <a:latin typeface="Maax-Black"/>
              </a:rPr>
              <a:t>ous pourrez  profiter d’une </a:t>
            </a:r>
            <a:r>
              <a:rPr lang="fr-FR" sz="2000" b="1" i="0" u="none" strike="noStrike" baseline="0">
                <a:latin typeface="Maax-Black"/>
              </a:rPr>
              <a:t>température satisfaisante</a:t>
            </a:r>
            <a:r>
              <a:rPr lang="fr-FR" sz="2000" b="1" i="0" u="none" strike="noStrike" baseline="0">
                <a:latin typeface="Maax-Medium"/>
              </a:rPr>
              <a:t> </a:t>
            </a:r>
            <a:r>
              <a:rPr lang="fr-FR" sz="2000" b="1" i="0" u="none" strike="noStrike" baseline="0" dirty="0">
                <a:latin typeface="Maax-Medium"/>
              </a:rPr>
              <a:t>dès le </a:t>
            </a:r>
            <a:br>
              <a:rPr lang="fr-FR" sz="2000" b="1" i="0" u="none" strike="noStrike" baseline="0" dirty="0">
                <a:latin typeface="Maax-Medium"/>
              </a:rPr>
            </a:br>
            <a:r>
              <a:rPr lang="fr-FR" sz="2000" b="1" i="0" u="none" strike="noStrike" baseline="0" dirty="0">
                <a:latin typeface="Maax-Medium"/>
              </a:rPr>
              <a:t>2 novembre prochain.</a:t>
            </a:r>
            <a:endParaRPr lang="fr-FR" sz="2000" b="1" dirty="0">
              <a:latin typeface="Maax-Medium"/>
            </a:endParaRPr>
          </a:p>
          <a:p>
            <a:r>
              <a:rPr lang="fr-FR" sz="2000" b="1" i="0" u="none" strike="noStrike" baseline="0" dirty="0">
                <a:latin typeface="Maax-Medium"/>
              </a:rPr>
              <a:t>Votre gardien.ne reste à votre écoute.</a:t>
            </a:r>
            <a:endParaRPr sz="2000" b="1" dirty="0">
              <a:cs typeface="Maax-Light"/>
            </a:endParaRPr>
          </a:p>
        </p:txBody>
      </p:sp>
      <p:sp>
        <p:nvSpPr>
          <p:cNvPr id="42" name="object 35"/>
          <p:cNvSpPr txBox="1"/>
          <p:nvPr/>
        </p:nvSpPr>
        <p:spPr>
          <a:xfrm>
            <a:off x="2598344" y="7070219"/>
            <a:ext cx="4380306" cy="1788951"/>
          </a:xfrm>
          <a:prstGeom prst="rect">
            <a:avLst/>
          </a:prstGeom>
          <a:ln w="12700">
            <a:noFill/>
          </a:ln>
        </p:spPr>
        <p:txBody>
          <a:bodyPr vert="horz" wrap="square" lIns="0" tIns="125730" rIns="0" bIns="0" rtlCol="0">
            <a:spAutoFit/>
          </a:bodyPr>
          <a:lstStyle/>
          <a:p>
            <a:pPr algn="just"/>
            <a:r>
              <a:rPr lang="fr-FR" sz="1800" b="0" i="0" u="none" strike="noStrike" baseline="0" dirty="0">
                <a:latin typeface="Maax-Medium"/>
              </a:rPr>
              <a:t>Conformément à la règlementation, </a:t>
            </a:r>
            <a:r>
              <a:rPr lang="fr-FR" sz="1800" b="1" i="0" u="none" strike="noStrike" baseline="0" dirty="0">
                <a:latin typeface="Maax-Medium"/>
              </a:rPr>
              <a:t>votre logement sera chauffé à 19°C</a:t>
            </a:r>
            <a:r>
              <a:rPr lang="fr-FR" sz="1800" b="0" i="0" u="none" strike="noStrike" baseline="0" dirty="0">
                <a:latin typeface="Maax-Medium"/>
              </a:rPr>
              <a:t>. </a:t>
            </a:r>
          </a:p>
          <a:p>
            <a:pPr algn="just"/>
            <a:r>
              <a:rPr lang="fr-FR" dirty="0">
                <a:latin typeface="Maax-Medium"/>
              </a:rPr>
              <a:t>L</a:t>
            </a:r>
            <a:r>
              <a:rPr lang="fr-FR" sz="1800" b="0" i="0" u="none" strike="noStrike" baseline="0" dirty="0">
                <a:latin typeface="Maax-Medium"/>
              </a:rPr>
              <a:t>e respect de cette température est </a:t>
            </a:r>
            <a:r>
              <a:rPr lang="fr-FR" dirty="0">
                <a:latin typeface="Maax-Medium"/>
              </a:rPr>
              <a:t>nécessaire pour la bonne </a:t>
            </a:r>
            <a:r>
              <a:rPr lang="fr-FR" sz="1800" b="0" i="0" u="none" strike="noStrike" baseline="0" dirty="0">
                <a:latin typeface="Maax-Medium"/>
              </a:rPr>
              <a:t>maîtrise </a:t>
            </a:r>
            <a:r>
              <a:rPr lang="fr-FR" dirty="0">
                <a:latin typeface="Maax-Medium"/>
              </a:rPr>
              <a:t>d</a:t>
            </a:r>
            <a:r>
              <a:rPr lang="fr-FR" sz="1800" b="0" i="0" u="none" strike="noStrike" baseline="0" dirty="0">
                <a:latin typeface="Maax-Medium"/>
              </a:rPr>
              <a:t>es consommations énergétiques. Plus d’informations sur </a:t>
            </a:r>
            <a:r>
              <a:rPr lang="fr-FR" sz="1800" b="0" i="0" u="none" strike="noStrike" baseline="0" dirty="0">
                <a:latin typeface="Maax-Medium"/>
                <a:hlinkClick r:id="rId2"/>
              </a:rPr>
              <a:t>www.parishabitat.fr</a:t>
            </a:r>
            <a:r>
              <a:rPr lang="fr-FR" sz="1800" b="0" i="0" u="none" strike="noStrike" baseline="0" dirty="0">
                <a:latin typeface="Maax-Medium"/>
              </a:rPr>
              <a:t> </a:t>
            </a:r>
            <a:endParaRPr sz="1000" dirty="0">
              <a:cs typeface="Maax-Light"/>
            </a:endParaRPr>
          </a:p>
        </p:txBody>
      </p:sp>
      <p:sp>
        <p:nvSpPr>
          <p:cNvPr id="43" name="object 19"/>
          <p:cNvSpPr txBox="1"/>
          <p:nvPr/>
        </p:nvSpPr>
        <p:spPr>
          <a:xfrm>
            <a:off x="2598343" y="2660980"/>
            <a:ext cx="4685107" cy="961161"/>
          </a:xfrm>
          <a:prstGeom prst="rect">
            <a:avLst/>
          </a:prstGeom>
          <a:solidFill>
            <a:srgbClr val="ED1C24"/>
          </a:solidFill>
        </p:spPr>
        <p:txBody>
          <a:bodyPr vert="horz" wrap="square" lIns="0" tIns="98425" rIns="0" bIns="0" rtlCol="0">
            <a:spAutoFit/>
          </a:bodyPr>
          <a:lstStyle/>
          <a:p>
            <a:pPr marL="242570">
              <a:lnSpc>
                <a:spcPct val="100000"/>
              </a:lnSpc>
              <a:spcBef>
                <a:spcPts val="775"/>
              </a:spcBef>
            </a:pPr>
            <a:r>
              <a:rPr lang="fr-FR" sz="2800" b="1" dirty="0">
                <a:solidFill>
                  <a:srgbClr val="FFFFFF"/>
                </a:solidFill>
                <a:cs typeface="Maax"/>
              </a:rPr>
              <a:t>REMISE EN MARCHE DU CHAUFFAGE LE 2 NOVEMBRE</a:t>
            </a:r>
            <a:endParaRPr sz="2800" dirty="0">
              <a:cs typeface="Maax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E09016E-8697-46C3-FDB6-03B0BC5479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7251700"/>
            <a:ext cx="2120900" cy="17399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43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89</Words>
  <Application>Microsoft Office PowerPoint</Application>
  <PresentationFormat>Personnalisé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Calibri</vt:lpstr>
      <vt:lpstr>Maax</vt:lpstr>
      <vt:lpstr>Maax-Black</vt:lpstr>
      <vt:lpstr>Maax-Medium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PRÉVENTION  CONTRE LES  INCENDIES</dc:title>
  <dc:creator>GIRAULT Diane</dc:creator>
  <cp:lastModifiedBy>BAUDRAND-BOULIEZ Magali</cp:lastModifiedBy>
  <cp:revision>25</cp:revision>
  <dcterms:created xsi:type="dcterms:W3CDTF">2020-03-16T18:52:35Z</dcterms:created>
  <dcterms:modified xsi:type="dcterms:W3CDTF">2022-10-25T07:37:41Z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2020-03-16T00:00:00Z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2020-03-16T00:00:00Z</vt:filetime>
  </property>
</Properties>
</file>